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73" r:id="rId5"/>
    <p:sldId id="274" r:id="rId6"/>
    <p:sldId id="275" r:id="rId7"/>
    <p:sldId id="276" r:id="rId8"/>
    <p:sldId id="258" r:id="rId9"/>
    <p:sldId id="259" r:id="rId10"/>
    <p:sldId id="271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2" r:id="rId21"/>
    <p:sldId id="27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emetri.ivy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>
                <a:ln w="19050" cmpd="sng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COUGAR cheer</a:t>
            </a:r>
            <a:endParaRPr lang="en-US" sz="8000" b="1" u="sng" dirty="0">
              <a:ln w="19050" cmpd="sng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First new team meeting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053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strongly encouraging you to sign up for band booster club meal plan</a:t>
            </a:r>
          </a:p>
          <a:p>
            <a:r>
              <a:rPr lang="en-US" dirty="0" smtClean="0"/>
              <a:t>Nobody will leave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90" y="90153"/>
            <a:ext cx="6774510" cy="3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have a schedule to you VERY soon</a:t>
            </a:r>
          </a:p>
          <a:p>
            <a:r>
              <a:rPr lang="en-US" dirty="0" smtClean="0"/>
              <a:t>All are mandatory</a:t>
            </a:r>
          </a:p>
          <a:p>
            <a:r>
              <a:rPr lang="en-US" dirty="0" smtClean="0"/>
              <a:t>This is when we choreograph the bulk of our material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Cheer room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one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Keep it clean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is NOT a locker room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Cannot be used during your off period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cheer stuff only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Friends and other students are not allowed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Not available during the school day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Uniforms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different </a:t>
            </a:r>
            <a:r>
              <a:rPr lang="en-US" dirty="0" err="1" smtClean="0"/>
              <a:t>uniforms..Traditional</a:t>
            </a:r>
            <a:r>
              <a:rPr lang="en-US" dirty="0" smtClean="0"/>
              <a:t> (JV) and Varsity (white and black) </a:t>
            </a:r>
          </a:p>
          <a:p>
            <a:r>
              <a:rPr lang="en-US" dirty="0" smtClean="0"/>
              <a:t>Varsity will purchase the traditional uniform </a:t>
            </a:r>
          </a:p>
          <a:p>
            <a:r>
              <a:rPr lang="en-US" dirty="0" smtClean="0"/>
              <a:t>Uniforms must have a deposit and release signed and on file</a:t>
            </a:r>
          </a:p>
          <a:p>
            <a:r>
              <a:rPr lang="en-US" dirty="0" smtClean="0"/>
              <a:t>If you don’t have the complete uniform on game day you will not cheer</a:t>
            </a:r>
          </a:p>
          <a:p>
            <a:r>
              <a:rPr lang="en-US" dirty="0" smtClean="0"/>
              <a:t>Friends and Family are not allowed to wear your </a:t>
            </a:r>
            <a:r>
              <a:rPr lang="en-US" smtClean="0"/>
              <a:t>cheer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0"/>
            <a:ext cx="3807854" cy="38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101, email, My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 101 is the easiest way to get in contact with all cheerleaders quickly. Parents do not need to be in it</a:t>
            </a:r>
            <a:r>
              <a:rPr lang="en-US" dirty="0" smtClean="0"/>
              <a:t>. Text @1617co to 81010 and follow instructions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Demetri.ivy@gmail.com</a:t>
            </a:r>
            <a:r>
              <a:rPr lang="en-US" dirty="0" smtClean="0"/>
              <a:t> I need everyone's email. I will respond within 24 hours</a:t>
            </a:r>
          </a:p>
          <a:p>
            <a:r>
              <a:rPr lang="en-US" dirty="0" smtClean="0"/>
              <a:t>512-694-4662 my cell. Please use ONLY in emergencies. </a:t>
            </a:r>
            <a:endParaRPr lang="en-US" dirty="0"/>
          </a:p>
          <a:p>
            <a:r>
              <a:rPr lang="en-US" dirty="0" smtClean="0"/>
              <a:t>Respect my time. I will no longer answer phone calls and texts before 8:30 or after 5:00 unless I am with cheerleaders. </a:t>
            </a:r>
          </a:p>
          <a:p>
            <a:r>
              <a:rPr lang="en-US" dirty="0" smtClean="0"/>
              <a:t>Generic questions go to captains first</a:t>
            </a:r>
          </a:p>
          <a:p>
            <a:r>
              <a:rPr lang="en-US" dirty="0" smtClean="0"/>
              <a:t>Check website for answers to questions before asking captain connallycheer.weebly.com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35358"/>
            <a:ext cx="10131425" cy="1456267"/>
          </a:xfrm>
        </p:spPr>
        <p:txBody>
          <a:bodyPr/>
          <a:lstStyle/>
          <a:p>
            <a:r>
              <a:rPr lang="en-US" dirty="0" smtClean="0"/>
              <a:t>Booster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39" y="3084909"/>
            <a:ext cx="10131425" cy="3649133"/>
          </a:xfrm>
        </p:spPr>
        <p:txBody>
          <a:bodyPr/>
          <a:lstStyle/>
          <a:p>
            <a:r>
              <a:rPr lang="en-US" dirty="0" smtClean="0"/>
              <a:t>Great start from previous year</a:t>
            </a:r>
          </a:p>
          <a:p>
            <a:r>
              <a:rPr lang="en-US" dirty="0" smtClean="0"/>
              <a:t>It has to work</a:t>
            </a:r>
          </a:p>
          <a:p>
            <a:r>
              <a:rPr lang="en-US" dirty="0" smtClean="0"/>
              <a:t>Parents that want to play an active role in supporting cheer need to get with booster club</a:t>
            </a:r>
          </a:p>
          <a:p>
            <a:r>
              <a:rPr lang="en-US" dirty="0" smtClean="0"/>
              <a:t>Booster club is a “separate” organization from cheer. I cannot fix or include my input </a:t>
            </a:r>
          </a:p>
          <a:p>
            <a:r>
              <a:rPr lang="en-US" dirty="0" smtClean="0"/>
              <a:t>Ms. Chapman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1469" r="-1073" b="21701"/>
          <a:stretch/>
        </p:blipFill>
        <p:spPr>
          <a:xfrm>
            <a:off x="5082766" y="0"/>
            <a:ext cx="7109234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Cheerleaders</a:t>
            </a:r>
          </a:p>
          <a:p>
            <a:r>
              <a:rPr lang="en-US" dirty="0" smtClean="0"/>
              <a:t>Cheer Coach</a:t>
            </a:r>
          </a:p>
          <a:p>
            <a:r>
              <a:rPr lang="en-US" dirty="0" smtClean="0"/>
              <a:t>Administrator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Fundraisers vs sponsorships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participate in at least two fundraisers this year</a:t>
            </a:r>
          </a:p>
          <a:p>
            <a:r>
              <a:rPr lang="en-US" dirty="0" smtClean="0"/>
              <a:t>Sponsorships are VERY MUCH easier than fundraisers</a:t>
            </a:r>
          </a:p>
          <a:p>
            <a:r>
              <a:rPr lang="en-US" dirty="0" smtClean="0"/>
              <a:t>Fundraising for camp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1592417"/>
            <a:ext cx="5326966" cy="5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Behavior, grades,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non negotiable </a:t>
            </a:r>
          </a:p>
          <a:p>
            <a:r>
              <a:rPr lang="en-US" dirty="0" smtClean="0"/>
              <a:t>ISS means you are out </a:t>
            </a:r>
            <a:r>
              <a:rPr lang="en-US" smtClean="0"/>
              <a:t>for the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72" y="1448972"/>
            <a:ext cx="5409028" cy="54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will be done online </a:t>
            </a:r>
          </a:p>
          <a:p>
            <a:r>
              <a:rPr lang="en-US" dirty="0" smtClean="0"/>
              <a:t>Payment due </a:t>
            </a:r>
            <a:r>
              <a:rPr lang="en-US" dirty="0" err="1" smtClean="0"/>
              <a:t>dates..I</a:t>
            </a:r>
            <a:r>
              <a:rPr lang="en-US" dirty="0" smtClean="0"/>
              <a:t> cannot move them THEY ARE SET</a:t>
            </a:r>
          </a:p>
          <a:p>
            <a:r>
              <a:rPr lang="en-US" dirty="0" smtClean="0"/>
              <a:t>Get with me if money is an issue but understand that there isn’t much I can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00" y="-492825"/>
            <a:ext cx="5827400" cy="42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needs current physicals! You cannot cheer or practice until they are in and you are “green” in rank one sports</a:t>
            </a:r>
          </a:p>
          <a:p>
            <a:r>
              <a:rPr lang="en-US" dirty="0" smtClean="0"/>
              <a:t>Physicals need to be complete and turned in April 29th</a:t>
            </a:r>
          </a:p>
          <a:p>
            <a:r>
              <a:rPr lang="en-US" dirty="0" smtClean="0"/>
              <a:t>Coach Watson will set up a day to walk cheerleaders through rank one sports process</a:t>
            </a:r>
          </a:p>
        </p:txBody>
      </p:sp>
    </p:spTree>
    <p:extLst>
      <p:ext uri="{BB962C8B-B14F-4D97-AF65-F5344CB8AC3E}">
        <p14:creationId xmlns:p14="http://schemas.microsoft.com/office/powerpoint/2010/main" val="1264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	choices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48" y="1769866"/>
            <a:ext cx="10131425" cy="230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8" y="4174096"/>
            <a:ext cx="10131425" cy="23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we sweat…we will celebrate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err="1" smtClean="0"/>
              <a:t>hard..play</a:t>
            </a:r>
            <a:r>
              <a:rPr lang="en-US" dirty="0" smtClean="0"/>
              <a:t> hard…celebrate even harder!!!!!!!!!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64" y="1800664"/>
            <a:ext cx="5057335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proud of yourself and recognize who you are on this </a:t>
            </a:r>
            <a:r>
              <a:rPr lang="en-US" dirty="0" err="1" smtClean="0"/>
              <a:t>campus..it</a:t>
            </a:r>
            <a:r>
              <a:rPr lang="en-US" dirty="0" smtClean="0"/>
              <a:t>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administrators will know who you are, security will know who you are, your teachers will know who you are and so will your peers.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85" y="3953812"/>
            <a:ext cx="3108101" cy="31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3" y="0"/>
            <a:ext cx="6709894" cy="66987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79595" y="6312343"/>
            <a:ext cx="2395470" cy="545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75020" y="2060620"/>
            <a:ext cx="6156101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5020" y="2240924"/>
            <a:ext cx="6156101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5020" y="2421228"/>
            <a:ext cx="6156101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5020" y="4443211"/>
            <a:ext cx="6156101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8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5" y="0"/>
            <a:ext cx="9984687" cy="6593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7020" y="6104586"/>
            <a:ext cx="3232597" cy="489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287585" y="6188299"/>
            <a:ext cx="1030310" cy="2704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$447.20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8197" y="45204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MotionFlex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Bodyliner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84679"/>
            <a:ext cx="7521262" cy="67550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58377" y="6375042"/>
            <a:ext cx="2292440" cy="334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07" y="2665927"/>
            <a:ext cx="7006107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32586" y="2910625"/>
            <a:ext cx="6967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19707" y="5177307"/>
            <a:ext cx="7173532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fitting you need…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Cheer shoes </a:t>
            </a:r>
          </a:p>
          <a:p>
            <a:r>
              <a:rPr lang="en-US" dirty="0" smtClean="0"/>
              <a:t>Any item you want to be “carried over”</a:t>
            </a:r>
          </a:p>
          <a:p>
            <a:r>
              <a:rPr lang="en-US" dirty="0" smtClean="0"/>
              <a:t>FULL UNDERWEAR </a:t>
            </a:r>
          </a:p>
          <a:p>
            <a:r>
              <a:rPr lang="en-US" dirty="0" smtClean="0"/>
              <a:t>Parents will not be in fitting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Season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Football is our crazy busy season! We cheer every week, have pep rallies almost every other week and our presence is requested at several events.</a:t>
            </a:r>
          </a:p>
          <a:p>
            <a:r>
              <a:rPr lang="en-US" dirty="0" smtClean="0"/>
              <a:t>You need to be prepared!</a:t>
            </a:r>
          </a:p>
          <a:p>
            <a:r>
              <a:rPr lang="en-US" dirty="0" smtClean="0"/>
              <a:t>Practice= non negotiable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12575" r="-301" b="12575"/>
          <a:stretch/>
        </p:blipFill>
        <p:spPr>
          <a:xfrm>
            <a:off x="5751513" y="0"/>
            <a:ext cx="4248977" cy="31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JV will cheer at home games only (usually on Thursdays)</a:t>
            </a:r>
          </a:p>
          <a:p>
            <a:r>
              <a:rPr lang="en-US" dirty="0" smtClean="0"/>
              <a:t>Varsity will cheer at every game whether home or away</a:t>
            </a:r>
          </a:p>
          <a:p>
            <a:r>
              <a:rPr lang="en-US" dirty="0" smtClean="0"/>
              <a:t>JV may attend Varsity games under certain conditions</a:t>
            </a:r>
          </a:p>
          <a:p>
            <a:r>
              <a:rPr lang="en-US" dirty="0" smtClean="0"/>
              <a:t>Only a note provided no later than 24 hours in advance will allow you to ride home with friends or family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16989" r="211" b="16673"/>
          <a:stretch/>
        </p:blipFill>
        <p:spPr>
          <a:xfrm>
            <a:off x="6259132" y="120083"/>
            <a:ext cx="6104586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185</TotalTime>
  <Words>612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Celestial</vt:lpstr>
      <vt:lpstr>2016-2017 COUGAR cheer</vt:lpstr>
      <vt:lpstr>Physicals</vt:lpstr>
      <vt:lpstr>Be proud of yourself and recognize who you are on this campus..it matters</vt:lpstr>
      <vt:lpstr>PowerPoint Presentation</vt:lpstr>
      <vt:lpstr>PowerPoint Presentation</vt:lpstr>
      <vt:lpstr>PowerPoint Presentation</vt:lpstr>
      <vt:lpstr>For fitting you need…</vt:lpstr>
      <vt:lpstr>Football Season </vt:lpstr>
      <vt:lpstr>Transportation </vt:lpstr>
      <vt:lpstr>Meals </vt:lpstr>
      <vt:lpstr>Summer practice</vt:lpstr>
      <vt:lpstr>Cheer room </vt:lpstr>
      <vt:lpstr>Uniforms  </vt:lpstr>
      <vt:lpstr>Remind 101, email, My cell</vt:lpstr>
      <vt:lpstr>Booster club</vt:lpstr>
      <vt:lpstr>If you have concerns</vt:lpstr>
      <vt:lpstr>Fundraisers vs sponsorships</vt:lpstr>
      <vt:lpstr>Behavior, grades, leadership</vt:lpstr>
      <vt:lpstr>Financial obligations</vt:lpstr>
      <vt:lpstr>Camp choices</vt:lpstr>
      <vt:lpstr>After we sweat…we will celebrate</vt:lpstr>
      <vt:lpstr>Questions….</vt:lpstr>
    </vt:vector>
  </TitlesOfParts>
  <Company>Pflugerville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COUGAR cheer</dc:title>
  <dc:creator>Demetri Ivy</dc:creator>
  <cp:lastModifiedBy>Demetri Ivy</cp:lastModifiedBy>
  <cp:revision>21</cp:revision>
  <dcterms:created xsi:type="dcterms:W3CDTF">2016-01-25T18:36:41Z</dcterms:created>
  <dcterms:modified xsi:type="dcterms:W3CDTF">2016-02-11T21:25:30Z</dcterms:modified>
</cp:coreProperties>
</file>